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tif"/><Relationship Id="rId7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302" y="1061262"/>
            <a:ext cx="4838196" cy="483819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4158245" y="6431974"/>
            <a:ext cx="468831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Sheffield Hackspace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Arduino Day 2015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228" y="8302141"/>
            <a:ext cx="1257883" cy="12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ARDUINODAY_badge_56x56_logo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" y="8076524"/>
            <a:ext cx="1686124" cy="17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641676" y="633093"/>
            <a:ext cx="38817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Arduino?</a:t>
            </a:r>
          </a:p>
        </p:txBody>
      </p:sp>
      <p:sp>
        <p:nvSpPr>
          <p:cNvPr id="125" name="Shape 125"/>
          <p:cNvSpPr/>
          <p:nvPr/>
        </p:nvSpPr>
        <p:spPr>
          <a:xfrm>
            <a:off x="997393" y="3103170"/>
            <a:ext cx="1101001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Arduino is a tool for making computers that can sense and control more of the physical world than your desktop computer. It's an open-source physical computing platform based on a simple microcontroller board, and a development environment for writing software for the board.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1"/>
      <p:bldP build="whole" bldLvl="1" animBg="1" rev="0" advAuto="0" spid="124" grpId="2"/>
      <p:bldP build="whole" bldLvl="1" animBg="1" rev="0" advAuto="0" spid="125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228" y="8302141"/>
            <a:ext cx="1257883" cy="12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ARDUINODAY_badge_56x56_logo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" y="8076524"/>
            <a:ext cx="1686124" cy="17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630984" y="633093"/>
            <a:ext cx="58554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a Microcontroller?</a:t>
            </a:r>
          </a:p>
        </p:txBody>
      </p:sp>
      <p:sp>
        <p:nvSpPr>
          <p:cNvPr id="130" name="Shape 130"/>
          <p:cNvSpPr/>
          <p:nvPr/>
        </p:nvSpPr>
        <p:spPr>
          <a:xfrm>
            <a:off x="997393" y="1904858"/>
            <a:ext cx="11010014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 microcontroller is a small computer on a single integrated circuit (microchip) containing a processor core, memory, and programmable input/output peripherals.</a:t>
            </a:r>
          </a:p>
        </p:txBody>
      </p:sp>
      <p:sp>
        <p:nvSpPr>
          <p:cNvPr id="131" name="Shape 131"/>
          <p:cNvSpPr/>
          <p:nvPr/>
        </p:nvSpPr>
        <p:spPr>
          <a:xfrm>
            <a:off x="997393" y="4620359"/>
            <a:ext cx="1101001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Microcontrollers are used in automatically controlled products and devices, such as automobile engine control systems, implantable medical devices, remote controls, office machines, appliances, power tools, toys and other embedded systems.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3"/>
      <p:bldP build="whole" bldLvl="1" animBg="1" rev="0" advAuto="0" spid="129" grpId="1"/>
      <p:bldP build="whole" bldLvl="1" animBg="1" rev="0" advAuto="0" spid="13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228" y="8302141"/>
            <a:ext cx="1257883" cy="12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ARDUINODAY_badge_56x56_logo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" y="8076524"/>
            <a:ext cx="1686124" cy="17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634999" y="633093"/>
            <a:ext cx="41360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use Arduino?</a:t>
            </a:r>
          </a:p>
        </p:txBody>
      </p:sp>
      <p:sp>
        <p:nvSpPr>
          <p:cNvPr id="136" name="Shape 136"/>
          <p:cNvSpPr/>
          <p:nvPr/>
        </p:nvSpPr>
        <p:spPr>
          <a:xfrm>
            <a:off x="997393" y="1857609"/>
            <a:ext cx="1101001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There are many different type and brands of microcontrollers available to makers so why choose to use Arduino?</a:t>
            </a:r>
          </a:p>
        </p:txBody>
      </p:sp>
      <p:sp>
        <p:nvSpPr>
          <p:cNvPr id="137" name="Shape 137"/>
          <p:cNvSpPr/>
          <p:nvPr/>
        </p:nvSpPr>
        <p:spPr>
          <a:xfrm>
            <a:off x="997393" y="4055206"/>
            <a:ext cx="11010014" cy="3563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75000"/>
              <a:buChar char="•"/>
              <a:defRPr sz="2400"/>
            </a:pPr>
            <a:r>
              <a:t>Inexpensive - Official boards start around £22. The open source design though allows you to build your own for just a few pounds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  <a:defRPr sz="2400"/>
            </a:pPr>
            <a:r>
              <a:t>Cross-platform - Windows, Mac OS X and Linux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  <a:defRPr sz="2400"/>
            </a:pPr>
            <a:r>
              <a:t>Simple programming - Easy to use environment for beginners, but flexible enough for advanced users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  <a:defRPr sz="2400"/>
            </a:pPr>
            <a:r>
              <a:t>Huge community - Lots of support and literature for learning, as well as thousands of libraries to make programming simple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  <a:defRPr sz="2400"/>
            </a:pPr>
            <a:r>
              <a:t>Open source - Hardware and software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  <p:bldP build="p" bldLvl="5" animBg="1" rev="0" advAuto="0" spid="137" grpId="3"/>
      <p:bldP build="whole" bldLvl="1" animBg="1" rev="0" advAuto="0" spid="13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228" y="8302141"/>
            <a:ext cx="1257883" cy="12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ARDUINODAY_badge_56x56_logo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" y="8076524"/>
            <a:ext cx="1686124" cy="17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634999" y="633093"/>
            <a:ext cx="38053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Arduino Uno</a:t>
            </a:r>
          </a:p>
        </p:txBody>
      </p:sp>
      <p:sp>
        <p:nvSpPr>
          <p:cNvPr id="142" name="Shape 142"/>
          <p:cNvSpPr/>
          <p:nvPr/>
        </p:nvSpPr>
        <p:spPr>
          <a:xfrm>
            <a:off x="997393" y="1857609"/>
            <a:ext cx="1101001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main prototyping platform for Arduino is the Arduino Uno board. It is small, cheap, easy to program and has a reasonable amount of I/O</a:t>
            </a:r>
          </a:p>
        </p:txBody>
      </p:sp>
      <p:pic>
        <p:nvPicPr>
          <p:cNvPr id="143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9120" t="0" r="9120" b="0"/>
          <a:stretch>
            <a:fillRect/>
          </a:stretch>
        </p:blipFill>
        <p:spPr>
          <a:xfrm>
            <a:off x="858945" y="3957416"/>
            <a:ext cx="4672478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6442995" y="4420966"/>
            <a:ext cx="570286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Input Voltage			7v-12v</a:t>
            </a:r>
          </a:p>
          <a:p>
            <a:pPr algn="l"/>
            <a:r>
              <a:t>Digital I/O Pins		14</a:t>
            </a:r>
          </a:p>
          <a:p>
            <a:pPr algn="l"/>
            <a:r>
              <a:t>PWM Pins				6</a:t>
            </a:r>
          </a:p>
          <a:p>
            <a:pPr algn="l"/>
            <a:r>
              <a:t>Analog In Pins		6</a:t>
            </a:r>
          </a:p>
          <a:p>
            <a:pPr algn="l"/>
            <a:r>
              <a:t>Flash Memory			32kb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  <p:bldP build="whole" bldLvl="1" animBg="1" rev="0" advAuto="0" spid="142" grpId="2"/>
      <p:bldP build="whole" bldLvl="1" animBg="1" rev="0" advAuto="0" spid="143" grpId="3"/>
      <p:bldP build="whole" bldLvl="1" animBg="1" rev="0" advAuto="0" spid="144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228" y="8302141"/>
            <a:ext cx="1257883" cy="12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ARDUINODAY_badge_56x56_logo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" y="8076524"/>
            <a:ext cx="1686124" cy="17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634999" y="633093"/>
            <a:ext cx="48983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Arduino Boards</a:t>
            </a:r>
          </a:p>
        </p:txBody>
      </p:sp>
      <p:sp>
        <p:nvSpPr>
          <p:cNvPr id="149" name="Shape 149"/>
          <p:cNvSpPr/>
          <p:nvPr/>
        </p:nvSpPr>
        <p:spPr>
          <a:xfrm>
            <a:off x="997393" y="1674580"/>
            <a:ext cx="1101001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Other boards with more I/O, smaller form factor, different voltages, etc - even a robot! - are available to suit your project.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711332" y="3621682"/>
            <a:ext cx="11582136" cy="5434238"/>
            <a:chOff x="0" y="0"/>
            <a:chExt cx="11582135" cy="5434236"/>
          </a:xfrm>
        </p:grpSpPr>
        <p:pic>
          <p:nvPicPr>
            <p:cNvPr id="150" name="pasted-image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0300" t="5738" r="10300" b="5738"/>
            <a:stretch>
              <a:fillRect/>
            </a:stretch>
          </p:blipFill>
          <p:spPr>
            <a:xfrm>
              <a:off x="0" y="0"/>
              <a:ext cx="3423000" cy="2510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image.ti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725" t="12294" r="10052" b="12294"/>
            <a:stretch>
              <a:fillRect/>
            </a:stretch>
          </p:blipFill>
          <p:spPr>
            <a:xfrm>
              <a:off x="3678285" y="130444"/>
              <a:ext cx="3229857" cy="1329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pasted-image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65" t="13023" r="3765" b="13023"/>
            <a:stretch>
              <a:fillRect/>
            </a:stretch>
          </p:blipFill>
          <p:spPr>
            <a:xfrm rot="5400000">
              <a:off x="6339891" y="1391521"/>
              <a:ext cx="4378608" cy="2303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pasted-image.ti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698" t="9777" r="7698" b="7121"/>
            <a:stretch>
              <a:fillRect/>
            </a:stretch>
          </p:blipFill>
          <p:spPr>
            <a:xfrm>
              <a:off x="3615307" y="1798019"/>
              <a:ext cx="3570038" cy="35066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pasted-image.ti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0372" t="32662" r="17244" b="32662"/>
            <a:stretch>
              <a:fillRect/>
            </a:stretch>
          </p:blipFill>
          <p:spPr>
            <a:xfrm rot="16200000">
              <a:off x="9190352" y="1553014"/>
              <a:ext cx="3074615" cy="1708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5146" t="6056" r="4309" b="4641"/>
            <a:stretch>
              <a:fillRect/>
            </a:stretch>
          </p:blipFill>
          <p:spPr>
            <a:xfrm>
              <a:off x="786979" y="2717436"/>
              <a:ext cx="2754588" cy="271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58" fill="norm" stroke="1" extrusionOk="0">
                  <a:moveTo>
                    <a:pt x="10272" y="0"/>
                  </a:moveTo>
                  <a:cubicBezTo>
                    <a:pt x="10215" y="-5"/>
                    <a:pt x="10141" y="22"/>
                    <a:pt x="10030" y="79"/>
                  </a:cubicBezTo>
                  <a:cubicBezTo>
                    <a:pt x="9879" y="156"/>
                    <a:pt x="9527" y="206"/>
                    <a:pt x="9250" y="192"/>
                  </a:cubicBezTo>
                  <a:cubicBezTo>
                    <a:pt x="8937" y="176"/>
                    <a:pt x="8728" y="224"/>
                    <a:pt x="8693" y="318"/>
                  </a:cubicBezTo>
                  <a:cubicBezTo>
                    <a:pt x="8656" y="415"/>
                    <a:pt x="8387" y="469"/>
                    <a:pt x="7947" y="469"/>
                  </a:cubicBezTo>
                  <a:cubicBezTo>
                    <a:pt x="7396" y="469"/>
                    <a:pt x="7232" y="515"/>
                    <a:pt x="7117" y="702"/>
                  </a:cubicBezTo>
                  <a:cubicBezTo>
                    <a:pt x="7027" y="849"/>
                    <a:pt x="6778" y="967"/>
                    <a:pt x="6445" y="1017"/>
                  </a:cubicBezTo>
                  <a:cubicBezTo>
                    <a:pt x="6154" y="1062"/>
                    <a:pt x="5886" y="1173"/>
                    <a:pt x="5851" y="1266"/>
                  </a:cubicBezTo>
                  <a:cubicBezTo>
                    <a:pt x="5816" y="1359"/>
                    <a:pt x="5678" y="1433"/>
                    <a:pt x="5544" y="1433"/>
                  </a:cubicBezTo>
                  <a:cubicBezTo>
                    <a:pt x="5259" y="1433"/>
                    <a:pt x="4812" y="1671"/>
                    <a:pt x="4671" y="1896"/>
                  </a:cubicBezTo>
                  <a:cubicBezTo>
                    <a:pt x="4617" y="1983"/>
                    <a:pt x="4470" y="2092"/>
                    <a:pt x="4346" y="2139"/>
                  </a:cubicBezTo>
                  <a:cubicBezTo>
                    <a:pt x="3961" y="2283"/>
                    <a:pt x="2088" y="4240"/>
                    <a:pt x="2157" y="4425"/>
                  </a:cubicBezTo>
                  <a:cubicBezTo>
                    <a:pt x="2195" y="4526"/>
                    <a:pt x="2128" y="4621"/>
                    <a:pt x="1990" y="4658"/>
                  </a:cubicBezTo>
                  <a:cubicBezTo>
                    <a:pt x="1849" y="4696"/>
                    <a:pt x="1743" y="4843"/>
                    <a:pt x="1721" y="5039"/>
                  </a:cubicBezTo>
                  <a:cubicBezTo>
                    <a:pt x="1701" y="5216"/>
                    <a:pt x="1621" y="5342"/>
                    <a:pt x="1538" y="5326"/>
                  </a:cubicBezTo>
                  <a:cubicBezTo>
                    <a:pt x="1457" y="5309"/>
                    <a:pt x="1382" y="5351"/>
                    <a:pt x="1374" y="5417"/>
                  </a:cubicBezTo>
                  <a:cubicBezTo>
                    <a:pt x="1366" y="5483"/>
                    <a:pt x="1351" y="5594"/>
                    <a:pt x="1343" y="5663"/>
                  </a:cubicBezTo>
                  <a:cubicBezTo>
                    <a:pt x="1335" y="5731"/>
                    <a:pt x="1267" y="5826"/>
                    <a:pt x="1192" y="5874"/>
                  </a:cubicBezTo>
                  <a:cubicBezTo>
                    <a:pt x="1116" y="5921"/>
                    <a:pt x="955" y="6271"/>
                    <a:pt x="829" y="6648"/>
                  </a:cubicBezTo>
                  <a:cubicBezTo>
                    <a:pt x="704" y="7026"/>
                    <a:pt x="534" y="7414"/>
                    <a:pt x="452" y="7514"/>
                  </a:cubicBezTo>
                  <a:cubicBezTo>
                    <a:pt x="370" y="7615"/>
                    <a:pt x="287" y="7878"/>
                    <a:pt x="266" y="8097"/>
                  </a:cubicBezTo>
                  <a:cubicBezTo>
                    <a:pt x="245" y="8316"/>
                    <a:pt x="165" y="8775"/>
                    <a:pt x="89" y="9117"/>
                  </a:cubicBezTo>
                  <a:cubicBezTo>
                    <a:pt x="-43" y="9714"/>
                    <a:pt x="-25" y="11911"/>
                    <a:pt x="120" y="12947"/>
                  </a:cubicBezTo>
                  <a:cubicBezTo>
                    <a:pt x="214" y="13616"/>
                    <a:pt x="700" y="14880"/>
                    <a:pt x="916" y="15016"/>
                  </a:cubicBezTo>
                  <a:cubicBezTo>
                    <a:pt x="980" y="15056"/>
                    <a:pt x="1034" y="15201"/>
                    <a:pt x="1034" y="15340"/>
                  </a:cubicBezTo>
                  <a:cubicBezTo>
                    <a:pt x="1034" y="15479"/>
                    <a:pt x="1159" y="15762"/>
                    <a:pt x="1312" y="15967"/>
                  </a:cubicBezTo>
                  <a:cubicBezTo>
                    <a:pt x="1466" y="16172"/>
                    <a:pt x="1629" y="16460"/>
                    <a:pt x="1675" y="16606"/>
                  </a:cubicBezTo>
                  <a:cubicBezTo>
                    <a:pt x="1720" y="16753"/>
                    <a:pt x="1987" y="17105"/>
                    <a:pt x="2269" y="17390"/>
                  </a:cubicBezTo>
                  <a:cubicBezTo>
                    <a:pt x="2551" y="17676"/>
                    <a:pt x="2821" y="18032"/>
                    <a:pt x="2866" y="18181"/>
                  </a:cubicBezTo>
                  <a:cubicBezTo>
                    <a:pt x="2912" y="18330"/>
                    <a:pt x="3014" y="18455"/>
                    <a:pt x="3095" y="18455"/>
                  </a:cubicBezTo>
                  <a:cubicBezTo>
                    <a:pt x="3177" y="18455"/>
                    <a:pt x="3357" y="18611"/>
                    <a:pt x="3498" y="18804"/>
                  </a:cubicBezTo>
                  <a:cubicBezTo>
                    <a:pt x="3638" y="18998"/>
                    <a:pt x="3915" y="19195"/>
                    <a:pt x="4114" y="19239"/>
                  </a:cubicBezTo>
                  <a:cubicBezTo>
                    <a:pt x="4313" y="19283"/>
                    <a:pt x="4532" y="19425"/>
                    <a:pt x="4600" y="19554"/>
                  </a:cubicBezTo>
                  <a:cubicBezTo>
                    <a:pt x="4668" y="19683"/>
                    <a:pt x="4768" y="19762"/>
                    <a:pt x="4823" y="19727"/>
                  </a:cubicBezTo>
                  <a:cubicBezTo>
                    <a:pt x="4878" y="19693"/>
                    <a:pt x="4994" y="19751"/>
                    <a:pt x="5080" y="19856"/>
                  </a:cubicBezTo>
                  <a:cubicBezTo>
                    <a:pt x="5210" y="20016"/>
                    <a:pt x="5656" y="20267"/>
                    <a:pt x="5897" y="20316"/>
                  </a:cubicBezTo>
                  <a:cubicBezTo>
                    <a:pt x="5930" y="20323"/>
                    <a:pt x="6077" y="20436"/>
                    <a:pt x="6225" y="20568"/>
                  </a:cubicBezTo>
                  <a:cubicBezTo>
                    <a:pt x="6390" y="20715"/>
                    <a:pt x="6736" y="20830"/>
                    <a:pt x="7117" y="20867"/>
                  </a:cubicBezTo>
                  <a:cubicBezTo>
                    <a:pt x="7547" y="20909"/>
                    <a:pt x="7728" y="20977"/>
                    <a:pt x="7705" y="21088"/>
                  </a:cubicBezTo>
                  <a:cubicBezTo>
                    <a:pt x="7687" y="21176"/>
                    <a:pt x="7728" y="21210"/>
                    <a:pt x="7798" y="21166"/>
                  </a:cubicBezTo>
                  <a:cubicBezTo>
                    <a:pt x="7868" y="21122"/>
                    <a:pt x="8018" y="21128"/>
                    <a:pt x="8129" y="21176"/>
                  </a:cubicBezTo>
                  <a:cubicBezTo>
                    <a:pt x="8240" y="21224"/>
                    <a:pt x="8409" y="21279"/>
                    <a:pt x="8507" y="21299"/>
                  </a:cubicBezTo>
                  <a:cubicBezTo>
                    <a:pt x="8605" y="21319"/>
                    <a:pt x="8873" y="21388"/>
                    <a:pt x="9101" y="21450"/>
                  </a:cubicBezTo>
                  <a:cubicBezTo>
                    <a:pt x="9611" y="21588"/>
                    <a:pt x="10510" y="21595"/>
                    <a:pt x="10590" y="21462"/>
                  </a:cubicBezTo>
                  <a:cubicBezTo>
                    <a:pt x="10623" y="21409"/>
                    <a:pt x="11122" y="21399"/>
                    <a:pt x="11702" y="21437"/>
                  </a:cubicBezTo>
                  <a:cubicBezTo>
                    <a:pt x="12282" y="21476"/>
                    <a:pt x="12857" y="21462"/>
                    <a:pt x="12977" y="21409"/>
                  </a:cubicBezTo>
                  <a:cubicBezTo>
                    <a:pt x="13097" y="21355"/>
                    <a:pt x="13235" y="21300"/>
                    <a:pt x="13284" y="21286"/>
                  </a:cubicBezTo>
                  <a:cubicBezTo>
                    <a:pt x="13333" y="21272"/>
                    <a:pt x="13400" y="21246"/>
                    <a:pt x="13432" y="21229"/>
                  </a:cubicBezTo>
                  <a:cubicBezTo>
                    <a:pt x="13465" y="21213"/>
                    <a:pt x="13540" y="21194"/>
                    <a:pt x="13599" y="21185"/>
                  </a:cubicBezTo>
                  <a:cubicBezTo>
                    <a:pt x="13659" y="21177"/>
                    <a:pt x="13749" y="21128"/>
                    <a:pt x="13798" y="21078"/>
                  </a:cubicBezTo>
                  <a:cubicBezTo>
                    <a:pt x="13847" y="21028"/>
                    <a:pt x="14032" y="20990"/>
                    <a:pt x="14209" y="20990"/>
                  </a:cubicBezTo>
                  <a:cubicBezTo>
                    <a:pt x="14386" y="20990"/>
                    <a:pt x="14594" y="20913"/>
                    <a:pt x="14671" y="20820"/>
                  </a:cubicBezTo>
                  <a:cubicBezTo>
                    <a:pt x="14747" y="20727"/>
                    <a:pt x="14941" y="20663"/>
                    <a:pt x="15104" y="20681"/>
                  </a:cubicBezTo>
                  <a:cubicBezTo>
                    <a:pt x="15298" y="20703"/>
                    <a:pt x="15441" y="20634"/>
                    <a:pt x="15522" y="20480"/>
                  </a:cubicBezTo>
                  <a:cubicBezTo>
                    <a:pt x="15590" y="20351"/>
                    <a:pt x="15719" y="20274"/>
                    <a:pt x="15810" y="20310"/>
                  </a:cubicBezTo>
                  <a:cubicBezTo>
                    <a:pt x="15901" y="20345"/>
                    <a:pt x="16008" y="20324"/>
                    <a:pt x="16045" y="20263"/>
                  </a:cubicBezTo>
                  <a:cubicBezTo>
                    <a:pt x="16083" y="20201"/>
                    <a:pt x="16311" y="20058"/>
                    <a:pt x="16553" y="19945"/>
                  </a:cubicBezTo>
                  <a:cubicBezTo>
                    <a:pt x="16795" y="19831"/>
                    <a:pt x="17144" y="19572"/>
                    <a:pt x="17330" y="19368"/>
                  </a:cubicBezTo>
                  <a:cubicBezTo>
                    <a:pt x="17515" y="19165"/>
                    <a:pt x="17721" y="19012"/>
                    <a:pt x="17788" y="19031"/>
                  </a:cubicBezTo>
                  <a:cubicBezTo>
                    <a:pt x="18006" y="19094"/>
                    <a:pt x="18499" y="18687"/>
                    <a:pt x="18429" y="18502"/>
                  </a:cubicBezTo>
                  <a:cubicBezTo>
                    <a:pt x="18388" y="18393"/>
                    <a:pt x="18463" y="18284"/>
                    <a:pt x="18627" y="18219"/>
                  </a:cubicBezTo>
                  <a:cubicBezTo>
                    <a:pt x="18944" y="18092"/>
                    <a:pt x="19687" y="17313"/>
                    <a:pt x="19915" y="16868"/>
                  </a:cubicBezTo>
                  <a:cubicBezTo>
                    <a:pt x="20155" y="16399"/>
                    <a:pt x="20958" y="14729"/>
                    <a:pt x="21221" y="14153"/>
                  </a:cubicBezTo>
                  <a:cubicBezTo>
                    <a:pt x="21480" y="13587"/>
                    <a:pt x="21557" y="11646"/>
                    <a:pt x="21419" y="9158"/>
                  </a:cubicBezTo>
                  <a:cubicBezTo>
                    <a:pt x="21349" y="7889"/>
                    <a:pt x="21273" y="7502"/>
                    <a:pt x="20986" y="6985"/>
                  </a:cubicBezTo>
                  <a:cubicBezTo>
                    <a:pt x="20717" y="6501"/>
                    <a:pt x="20611" y="6251"/>
                    <a:pt x="20611" y="6097"/>
                  </a:cubicBezTo>
                  <a:cubicBezTo>
                    <a:pt x="20611" y="6005"/>
                    <a:pt x="20402" y="5712"/>
                    <a:pt x="20147" y="5445"/>
                  </a:cubicBezTo>
                  <a:cubicBezTo>
                    <a:pt x="19890" y="5176"/>
                    <a:pt x="19732" y="4914"/>
                    <a:pt x="19788" y="4856"/>
                  </a:cubicBezTo>
                  <a:cubicBezTo>
                    <a:pt x="19844" y="4799"/>
                    <a:pt x="19415" y="4257"/>
                    <a:pt x="18825" y="3641"/>
                  </a:cubicBezTo>
                  <a:cubicBezTo>
                    <a:pt x="18241" y="3030"/>
                    <a:pt x="17763" y="2483"/>
                    <a:pt x="17763" y="2425"/>
                  </a:cubicBezTo>
                  <a:cubicBezTo>
                    <a:pt x="17763" y="2367"/>
                    <a:pt x="17549" y="2245"/>
                    <a:pt x="17287" y="2157"/>
                  </a:cubicBezTo>
                  <a:cubicBezTo>
                    <a:pt x="17025" y="2069"/>
                    <a:pt x="16752" y="1925"/>
                    <a:pt x="16680" y="1836"/>
                  </a:cubicBezTo>
                  <a:cubicBezTo>
                    <a:pt x="16607" y="1748"/>
                    <a:pt x="16477" y="1676"/>
                    <a:pt x="16392" y="1676"/>
                  </a:cubicBezTo>
                  <a:cubicBezTo>
                    <a:pt x="16307" y="1676"/>
                    <a:pt x="16139" y="1554"/>
                    <a:pt x="16020" y="1405"/>
                  </a:cubicBezTo>
                  <a:cubicBezTo>
                    <a:pt x="15895" y="1247"/>
                    <a:pt x="15659" y="1126"/>
                    <a:pt x="15457" y="1115"/>
                  </a:cubicBezTo>
                  <a:cubicBezTo>
                    <a:pt x="15265" y="1105"/>
                    <a:pt x="15049" y="1022"/>
                    <a:pt x="14980" y="932"/>
                  </a:cubicBezTo>
                  <a:cubicBezTo>
                    <a:pt x="14683" y="547"/>
                    <a:pt x="12616" y="172"/>
                    <a:pt x="11203" y="249"/>
                  </a:cubicBezTo>
                  <a:cubicBezTo>
                    <a:pt x="10700" y="276"/>
                    <a:pt x="10489" y="242"/>
                    <a:pt x="10411" y="114"/>
                  </a:cubicBezTo>
                  <a:cubicBezTo>
                    <a:pt x="10368" y="43"/>
                    <a:pt x="10328" y="5"/>
                    <a:pt x="1027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2"/>
      <p:bldP build="whole" bldLvl="1" animBg="1" rev="0" advAuto="0" spid="156" grpId="3"/>
      <p:bldP build="whole" bldLvl="1" animBg="1" rev="0" advAuto="0" spid="14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01Sta2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228" y="8302141"/>
            <a:ext cx="1257883" cy="125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ARDUINODAY_badge_56x56_logo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" y="8076524"/>
            <a:ext cx="1686124" cy="170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634999" y="633093"/>
            <a:ext cx="61851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Arduino Compatible Boards</a:t>
            </a:r>
          </a:p>
        </p:txBody>
      </p:sp>
      <p:sp>
        <p:nvSpPr>
          <p:cNvPr id="161" name="Shape 161"/>
          <p:cNvSpPr/>
          <p:nvPr/>
        </p:nvSpPr>
        <p:spPr>
          <a:xfrm>
            <a:off x="997393" y="1637881"/>
            <a:ext cx="11010014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As Arduino is an open source project other manufacturers have created their own boards which can be programmed with the Arduino IDE.</a:t>
            </a:r>
          </a:p>
          <a:p>
            <a:pPr/>
          </a:p>
          <a:p>
            <a:pPr/>
            <a:r>
              <a:t>Examples of these include the RedBoard by Sparkfun, the Trinket, Pro Trinket and Flora by Adafruit and the Teensy by PJRC</a:t>
            </a:r>
          </a:p>
        </p:txBody>
      </p:sp>
      <p:grpSp>
        <p:nvGrpSpPr>
          <p:cNvPr id="166" name="Group 166"/>
          <p:cNvGrpSpPr/>
          <p:nvPr/>
        </p:nvGrpSpPr>
        <p:grpSpPr>
          <a:xfrm>
            <a:off x="422787" y="5267470"/>
            <a:ext cx="12204867" cy="3642480"/>
            <a:chOff x="45640" y="0"/>
            <a:chExt cx="12204866" cy="3642479"/>
          </a:xfrm>
        </p:grpSpPr>
        <p:pic>
          <p:nvPicPr>
            <p:cNvPr id="16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201" t="17483" r="3353" b="18453"/>
            <a:stretch>
              <a:fillRect/>
            </a:stretch>
          </p:blipFill>
          <p:spPr>
            <a:xfrm>
              <a:off x="45640" y="313631"/>
              <a:ext cx="3552210" cy="243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33" fill="norm" stroke="1" extrusionOk="0">
                  <a:moveTo>
                    <a:pt x="12072" y="0"/>
                  </a:moveTo>
                  <a:cubicBezTo>
                    <a:pt x="11999" y="2"/>
                    <a:pt x="11911" y="45"/>
                    <a:pt x="11807" y="123"/>
                  </a:cubicBezTo>
                  <a:cubicBezTo>
                    <a:pt x="11665" y="230"/>
                    <a:pt x="11502" y="276"/>
                    <a:pt x="11445" y="225"/>
                  </a:cubicBezTo>
                  <a:cubicBezTo>
                    <a:pt x="11384" y="170"/>
                    <a:pt x="11366" y="194"/>
                    <a:pt x="11402" y="278"/>
                  </a:cubicBezTo>
                  <a:cubicBezTo>
                    <a:pt x="11458" y="411"/>
                    <a:pt x="9399" y="2212"/>
                    <a:pt x="8133" y="3138"/>
                  </a:cubicBezTo>
                  <a:cubicBezTo>
                    <a:pt x="7853" y="3342"/>
                    <a:pt x="7296" y="3781"/>
                    <a:pt x="6893" y="4117"/>
                  </a:cubicBezTo>
                  <a:cubicBezTo>
                    <a:pt x="6277" y="4630"/>
                    <a:pt x="6130" y="4705"/>
                    <a:pt x="5969" y="4580"/>
                  </a:cubicBezTo>
                  <a:cubicBezTo>
                    <a:pt x="5801" y="4450"/>
                    <a:pt x="5792" y="4459"/>
                    <a:pt x="5896" y="4643"/>
                  </a:cubicBezTo>
                  <a:cubicBezTo>
                    <a:pt x="5998" y="4823"/>
                    <a:pt x="5956" y="4898"/>
                    <a:pt x="5592" y="5194"/>
                  </a:cubicBezTo>
                  <a:cubicBezTo>
                    <a:pt x="5356" y="5386"/>
                    <a:pt x="5102" y="5504"/>
                    <a:pt x="5018" y="5457"/>
                  </a:cubicBezTo>
                  <a:cubicBezTo>
                    <a:pt x="4920" y="5403"/>
                    <a:pt x="4891" y="5425"/>
                    <a:pt x="4934" y="5524"/>
                  </a:cubicBezTo>
                  <a:cubicBezTo>
                    <a:pt x="4974" y="5619"/>
                    <a:pt x="4753" y="5868"/>
                    <a:pt x="4343" y="6187"/>
                  </a:cubicBezTo>
                  <a:lnTo>
                    <a:pt x="3689" y="6696"/>
                  </a:lnTo>
                  <a:lnTo>
                    <a:pt x="3715" y="7503"/>
                  </a:lnTo>
                  <a:cubicBezTo>
                    <a:pt x="3740" y="8212"/>
                    <a:pt x="3724" y="8303"/>
                    <a:pt x="3580" y="8268"/>
                  </a:cubicBezTo>
                  <a:cubicBezTo>
                    <a:pt x="3486" y="8245"/>
                    <a:pt x="3426" y="8300"/>
                    <a:pt x="3440" y="8401"/>
                  </a:cubicBezTo>
                  <a:cubicBezTo>
                    <a:pt x="3456" y="8510"/>
                    <a:pt x="3386" y="8565"/>
                    <a:pt x="3257" y="8545"/>
                  </a:cubicBezTo>
                  <a:cubicBezTo>
                    <a:pt x="3127" y="8525"/>
                    <a:pt x="3049" y="8584"/>
                    <a:pt x="3049" y="8707"/>
                  </a:cubicBezTo>
                  <a:cubicBezTo>
                    <a:pt x="3049" y="8944"/>
                    <a:pt x="2775" y="9170"/>
                    <a:pt x="2598" y="9079"/>
                  </a:cubicBezTo>
                  <a:cubicBezTo>
                    <a:pt x="2524" y="9040"/>
                    <a:pt x="2496" y="9073"/>
                    <a:pt x="2531" y="9156"/>
                  </a:cubicBezTo>
                  <a:cubicBezTo>
                    <a:pt x="2615" y="9355"/>
                    <a:pt x="2411" y="9509"/>
                    <a:pt x="2106" y="9475"/>
                  </a:cubicBezTo>
                  <a:cubicBezTo>
                    <a:pt x="1965" y="9459"/>
                    <a:pt x="1848" y="9512"/>
                    <a:pt x="1848" y="9591"/>
                  </a:cubicBezTo>
                  <a:cubicBezTo>
                    <a:pt x="1848" y="9670"/>
                    <a:pt x="1714" y="9818"/>
                    <a:pt x="1549" y="9921"/>
                  </a:cubicBezTo>
                  <a:cubicBezTo>
                    <a:pt x="1384" y="10023"/>
                    <a:pt x="1112" y="10290"/>
                    <a:pt x="946" y="10514"/>
                  </a:cubicBezTo>
                  <a:cubicBezTo>
                    <a:pt x="780" y="10738"/>
                    <a:pt x="585" y="10887"/>
                    <a:pt x="514" y="10847"/>
                  </a:cubicBezTo>
                  <a:cubicBezTo>
                    <a:pt x="440" y="10806"/>
                    <a:pt x="339" y="10897"/>
                    <a:pt x="280" y="11058"/>
                  </a:cubicBezTo>
                  <a:cubicBezTo>
                    <a:pt x="223" y="11213"/>
                    <a:pt x="135" y="11305"/>
                    <a:pt x="87" y="11261"/>
                  </a:cubicBezTo>
                  <a:cubicBezTo>
                    <a:pt x="39" y="11218"/>
                    <a:pt x="0" y="11371"/>
                    <a:pt x="0" y="11602"/>
                  </a:cubicBezTo>
                  <a:cubicBezTo>
                    <a:pt x="0" y="11832"/>
                    <a:pt x="37" y="11990"/>
                    <a:pt x="82" y="11949"/>
                  </a:cubicBezTo>
                  <a:cubicBezTo>
                    <a:pt x="127" y="11909"/>
                    <a:pt x="215" y="11963"/>
                    <a:pt x="277" y="12072"/>
                  </a:cubicBezTo>
                  <a:cubicBezTo>
                    <a:pt x="340" y="12181"/>
                    <a:pt x="427" y="12237"/>
                    <a:pt x="470" y="12198"/>
                  </a:cubicBezTo>
                  <a:cubicBezTo>
                    <a:pt x="555" y="12122"/>
                    <a:pt x="1049" y="12540"/>
                    <a:pt x="984" y="12633"/>
                  </a:cubicBezTo>
                  <a:cubicBezTo>
                    <a:pt x="963" y="12664"/>
                    <a:pt x="1035" y="12835"/>
                    <a:pt x="1144" y="13012"/>
                  </a:cubicBezTo>
                  <a:cubicBezTo>
                    <a:pt x="1256" y="13197"/>
                    <a:pt x="1374" y="13283"/>
                    <a:pt x="1421" y="13216"/>
                  </a:cubicBezTo>
                  <a:cubicBezTo>
                    <a:pt x="1546" y="13035"/>
                    <a:pt x="2216" y="13734"/>
                    <a:pt x="2152" y="13977"/>
                  </a:cubicBezTo>
                  <a:cubicBezTo>
                    <a:pt x="2114" y="14119"/>
                    <a:pt x="2151" y="14166"/>
                    <a:pt x="2275" y="14135"/>
                  </a:cubicBezTo>
                  <a:cubicBezTo>
                    <a:pt x="2472" y="14087"/>
                    <a:pt x="3166" y="14660"/>
                    <a:pt x="3100" y="14816"/>
                  </a:cubicBezTo>
                  <a:cubicBezTo>
                    <a:pt x="3077" y="14871"/>
                    <a:pt x="3110" y="14918"/>
                    <a:pt x="3172" y="14918"/>
                  </a:cubicBezTo>
                  <a:cubicBezTo>
                    <a:pt x="3370" y="14918"/>
                    <a:pt x="4066" y="15661"/>
                    <a:pt x="4005" y="15806"/>
                  </a:cubicBezTo>
                  <a:cubicBezTo>
                    <a:pt x="3970" y="15888"/>
                    <a:pt x="3990" y="15907"/>
                    <a:pt x="4055" y="15848"/>
                  </a:cubicBezTo>
                  <a:cubicBezTo>
                    <a:pt x="4194" y="15723"/>
                    <a:pt x="4455" y="16019"/>
                    <a:pt x="4374" y="16209"/>
                  </a:cubicBezTo>
                  <a:cubicBezTo>
                    <a:pt x="4340" y="16289"/>
                    <a:pt x="4360" y="16308"/>
                    <a:pt x="4420" y="16255"/>
                  </a:cubicBezTo>
                  <a:cubicBezTo>
                    <a:pt x="4561" y="16128"/>
                    <a:pt x="5004" y="16568"/>
                    <a:pt x="4929" y="16760"/>
                  </a:cubicBezTo>
                  <a:cubicBezTo>
                    <a:pt x="4896" y="16845"/>
                    <a:pt x="4903" y="16869"/>
                    <a:pt x="4943" y="16816"/>
                  </a:cubicBezTo>
                  <a:cubicBezTo>
                    <a:pt x="5076" y="16643"/>
                    <a:pt x="5358" y="16965"/>
                    <a:pt x="5293" y="17216"/>
                  </a:cubicBezTo>
                  <a:cubicBezTo>
                    <a:pt x="5242" y="17415"/>
                    <a:pt x="5255" y="17423"/>
                    <a:pt x="5380" y="17276"/>
                  </a:cubicBezTo>
                  <a:cubicBezTo>
                    <a:pt x="5504" y="17130"/>
                    <a:pt x="5556" y="17158"/>
                    <a:pt x="5720" y="17462"/>
                  </a:cubicBezTo>
                  <a:cubicBezTo>
                    <a:pt x="5827" y="17660"/>
                    <a:pt x="5917" y="17770"/>
                    <a:pt x="5918" y="17704"/>
                  </a:cubicBezTo>
                  <a:cubicBezTo>
                    <a:pt x="5919" y="17639"/>
                    <a:pt x="5991" y="17723"/>
                    <a:pt x="6080" y="17890"/>
                  </a:cubicBezTo>
                  <a:cubicBezTo>
                    <a:pt x="6168" y="18057"/>
                    <a:pt x="6335" y="18220"/>
                    <a:pt x="6449" y="18252"/>
                  </a:cubicBezTo>
                  <a:cubicBezTo>
                    <a:pt x="6759" y="18338"/>
                    <a:pt x="6838" y="18446"/>
                    <a:pt x="6842" y="18771"/>
                  </a:cubicBezTo>
                  <a:cubicBezTo>
                    <a:pt x="6846" y="19171"/>
                    <a:pt x="8238" y="20543"/>
                    <a:pt x="8639" y="20543"/>
                  </a:cubicBezTo>
                  <a:cubicBezTo>
                    <a:pt x="8822" y="20543"/>
                    <a:pt x="8912" y="20605"/>
                    <a:pt x="8895" y="20722"/>
                  </a:cubicBezTo>
                  <a:cubicBezTo>
                    <a:pt x="8881" y="20820"/>
                    <a:pt x="8913" y="20859"/>
                    <a:pt x="8967" y="20810"/>
                  </a:cubicBezTo>
                  <a:cubicBezTo>
                    <a:pt x="9098" y="20693"/>
                    <a:pt x="9351" y="21003"/>
                    <a:pt x="9274" y="21185"/>
                  </a:cubicBezTo>
                  <a:cubicBezTo>
                    <a:pt x="9238" y="21270"/>
                    <a:pt x="9266" y="21297"/>
                    <a:pt x="9346" y="21252"/>
                  </a:cubicBezTo>
                  <a:cubicBezTo>
                    <a:pt x="9420" y="21211"/>
                    <a:pt x="9561" y="21262"/>
                    <a:pt x="9657" y="21364"/>
                  </a:cubicBezTo>
                  <a:cubicBezTo>
                    <a:pt x="9873" y="21594"/>
                    <a:pt x="9850" y="21594"/>
                    <a:pt x="10120" y="21336"/>
                  </a:cubicBezTo>
                  <a:cubicBezTo>
                    <a:pt x="10244" y="21219"/>
                    <a:pt x="10392" y="21169"/>
                    <a:pt x="10453" y="21224"/>
                  </a:cubicBezTo>
                  <a:cubicBezTo>
                    <a:pt x="10519" y="21283"/>
                    <a:pt x="10541" y="21267"/>
                    <a:pt x="10506" y="21185"/>
                  </a:cubicBezTo>
                  <a:cubicBezTo>
                    <a:pt x="10433" y="21013"/>
                    <a:pt x="11170" y="20285"/>
                    <a:pt x="11394" y="20308"/>
                  </a:cubicBezTo>
                  <a:cubicBezTo>
                    <a:pt x="11484" y="20317"/>
                    <a:pt x="11536" y="20272"/>
                    <a:pt x="11508" y="20206"/>
                  </a:cubicBezTo>
                  <a:cubicBezTo>
                    <a:pt x="11433" y="20030"/>
                    <a:pt x="12106" y="19408"/>
                    <a:pt x="12272" y="19501"/>
                  </a:cubicBezTo>
                  <a:cubicBezTo>
                    <a:pt x="12363" y="19551"/>
                    <a:pt x="12392" y="19526"/>
                    <a:pt x="12352" y="19431"/>
                  </a:cubicBezTo>
                  <a:cubicBezTo>
                    <a:pt x="12290" y="19286"/>
                    <a:pt x="13239" y="18243"/>
                    <a:pt x="13508" y="18160"/>
                  </a:cubicBezTo>
                  <a:cubicBezTo>
                    <a:pt x="13576" y="18139"/>
                    <a:pt x="13682" y="18033"/>
                    <a:pt x="13742" y="17922"/>
                  </a:cubicBezTo>
                  <a:cubicBezTo>
                    <a:pt x="13802" y="17811"/>
                    <a:pt x="13947" y="17718"/>
                    <a:pt x="14065" y="17718"/>
                  </a:cubicBezTo>
                  <a:cubicBezTo>
                    <a:pt x="14184" y="17718"/>
                    <a:pt x="14270" y="17648"/>
                    <a:pt x="14258" y="17557"/>
                  </a:cubicBezTo>
                  <a:cubicBezTo>
                    <a:pt x="14229" y="17341"/>
                    <a:pt x="15260" y="16330"/>
                    <a:pt x="15426" y="16413"/>
                  </a:cubicBezTo>
                  <a:cubicBezTo>
                    <a:pt x="15501" y="16450"/>
                    <a:pt x="15529" y="16417"/>
                    <a:pt x="15493" y="16332"/>
                  </a:cubicBezTo>
                  <a:cubicBezTo>
                    <a:pt x="15414" y="16145"/>
                    <a:pt x="15696" y="15904"/>
                    <a:pt x="15995" y="15904"/>
                  </a:cubicBezTo>
                  <a:cubicBezTo>
                    <a:pt x="16049" y="15904"/>
                    <a:pt x="16070" y="15849"/>
                    <a:pt x="16041" y="15781"/>
                  </a:cubicBezTo>
                  <a:cubicBezTo>
                    <a:pt x="15960" y="15591"/>
                    <a:pt x="16551" y="15038"/>
                    <a:pt x="16803" y="15069"/>
                  </a:cubicBezTo>
                  <a:cubicBezTo>
                    <a:pt x="16963" y="15088"/>
                    <a:pt x="17013" y="15042"/>
                    <a:pt x="16977" y="14904"/>
                  </a:cubicBezTo>
                  <a:cubicBezTo>
                    <a:pt x="16926" y="14713"/>
                    <a:pt x="17483" y="14121"/>
                    <a:pt x="17720" y="14114"/>
                  </a:cubicBezTo>
                  <a:cubicBezTo>
                    <a:pt x="17781" y="14113"/>
                    <a:pt x="17812" y="14069"/>
                    <a:pt x="17790" y="14016"/>
                  </a:cubicBezTo>
                  <a:cubicBezTo>
                    <a:pt x="17730" y="13875"/>
                    <a:pt x="18506" y="13161"/>
                    <a:pt x="18697" y="13181"/>
                  </a:cubicBezTo>
                  <a:cubicBezTo>
                    <a:pt x="18787" y="13190"/>
                    <a:pt x="18839" y="13151"/>
                    <a:pt x="18813" y="13090"/>
                  </a:cubicBezTo>
                  <a:cubicBezTo>
                    <a:pt x="18741" y="12921"/>
                    <a:pt x="19017" y="12639"/>
                    <a:pt x="19143" y="12753"/>
                  </a:cubicBezTo>
                  <a:cubicBezTo>
                    <a:pt x="19209" y="12812"/>
                    <a:pt x="19229" y="12798"/>
                    <a:pt x="19194" y="12714"/>
                  </a:cubicBezTo>
                  <a:cubicBezTo>
                    <a:pt x="19117" y="12533"/>
                    <a:pt x="19568" y="12100"/>
                    <a:pt x="19705" y="12223"/>
                  </a:cubicBezTo>
                  <a:cubicBezTo>
                    <a:pt x="19764" y="12275"/>
                    <a:pt x="19784" y="12257"/>
                    <a:pt x="19751" y="12181"/>
                  </a:cubicBezTo>
                  <a:cubicBezTo>
                    <a:pt x="19698" y="12056"/>
                    <a:pt x="21088" y="10618"/>
                    <a:pt x="21302" y="10577"/>
                  </a:cubicBezTo>
                  <a:cubicBezTo>
                    <a:pt x="21354" y="10567"/>
                    <a:pt x="21445" y="10550"/>
                    <a:pt x="21503" y="10542"/>
                  </a:cubicBezTo>
                  <a:cubicBezTo>
                    <a:pt x="21563" y="10533"/>
                    <a:pt x="21600" y="10312"/>
                    <a:pt x="21592" y="10023"/>
                  </a:cubicBezTo>
                  <a:cubicBezTo>
                    <a:pt x="21580" y="9581"/>
                    <a:pt x="21551" y="9517"/>
                    <a:pt x="21351" y="9517"/>
                  </a:cubicBezTo>
                  <a:cubicBezTo>
                    <a:pt x="21141" y="9517"/>
                    <a:pt x="21124" y="9473"/>
                    <a:pt x="21148" y="8980"/>
                  </a:cubicBezTo>
                  <a:cubicBezTo>
                    <a:pt x="21175" y="8413"/>
                    <a:pt x="21239" y="7813"/>
                    <a:pt x="21322" y="7366"/>
                  </a:cubicBezTo>
                  <a:cubicBezTo>
                    <a:pt x="21361" y="7153"/>
                    <a:pt x="21347" y="7132"/>
                    <a:pt x="21254" y="7261"/>
                  </a:cubicBezTo>
                  <a:cubicBezTo>
                    <a:pt x="21173" y="7373"/>
                    <a:pt x="21086" y="7381"/>
                    <a:pt x="20967" y="7289"/>
                  </a:cubicBezTo>
                  <a:cubicBezTo>
                    <a:pt x="20837" y="7187"/>
                    <a:pt x="20718" y="7233"/>
                    <a:pt x="20463" y="7485"/>
                  </a:cubicBezTo>
                  <a:cubicBezTo>
                    <a:pt x="20217" y="7729"/>
                    <a:pt x="20075" y="7788"/>
                    <a:pt x="19930" y="7706"/>
                  </a:cubicBezTo>
                  <a:cubicBezTo>
                    <a:pt x="19821" y="7645"/>
                    <a:pt x="19744" y="7529"/>
                    <a:pt x="19756" y="7450"/>
                  </a:cubicBezTo>
                  <a:cubicBezTo>
                    <a:pt x="19768" y="7372"/>
                    <a:pt x="19719" y="7344"/>
                    <a:pt x="19648" y="7384"/>
                  </a:cubicBezTo>
                  <a:cubicBezTo>
                    <a:pt x="19576" y="7424"/>
                    <a:pt x="19421" y="7314"/>
                    <a:pt x="19303" y="7142"/>
                  </a:cubicBezTo>
                  <a:cubicBezTo>
                    <a:pt x="19184" y="6969"/>
                    <a:pt x="19024" y="6828"/>
                    <a:pt x="18948" y="6826"/>
                  </a:cubicBezTo>
                  <a:cubicBezTo>
                    <a:pt x="18872" y="6824"/>
                    <a:pt x="18815" y="6719"/>
                    <a:pt x="18822" y="6591"/>
                  </a:cubicBezTo>
                  <a:cubicBezTo>
                    <a:pt x="18832" y="6417"/>
                    <a:pt x="18772" y="6363"/>
                    <a:pt x="18588" y="6384"/>
                  </a:cubicBezTo>
                  <a:cubicBezTo>
                    <a:pt x="18230" y="6423"/>
                    <a:pt x="18076" y="6258"/>
                    <a:pt x="18227" y="5994"/>
                  </a:cubicBezTo>
                  <a:cubicBezTo>
                    <a:pt x="18330" y="5813"/>
                    <a:pt x="18309" y="5795"/>
                    <a:pt x="18060" y="5875"/>
                  </a:cubicBezTo>
                  <a:cubicBezTo>
                    <a:pt x="17809" y="5955"/>
                    <a:pt x="17750" y="5912"/>
                    <a:pt x="17556" y="5499"/>
                  </a:cubicBezTo>
                  <a:cubicBezTo>
                    <a:pt x="17435" y="5243"/>
                    <a:pt x="17308" y="5058"/>
                    <a:pt x="17274" y="5089"/>
                  </a:cubicBezTo>
                  <a:cubicBezTo>
                    <a:pt x="17239" y="5119"/>
                    <a:pt x="17141" y="4990"/>
                    <a:pt x="17054" y="4797"/>
                  </a:cubicBezTo>
                  <a:cubicBezTo>
                    <a:pt x="16942" y="4548"/>
                    <a:pt x="16908" y="4260"/>
                    <a:pt x="16936" y="3790"/>
                  </a:cubicBezTo>
                  <a:cubicBezTo>
                    <a:pt x="16957" y="3428"/>
                    <a:pt x="16942" y="3131"/>
                    <a:pt x="16900" y="3131"/>
                  </a:cubicBezTo>
                  <a:cubicBezTo>
                    <a:pt x="16857" y="3131"/>
                    <a:pt x="16822" y="3250"/>
                    <a:pt x="16822" y="3394"/>
                  </a:cubicBezTo>
                  <a:cubicBezTo>
                    <a:pt x="16822" y="3788"/>
                    <a:pt x="16660" y="3851"/>
                    <a:pt x="16533" y="3506"/>
                  </a:cubicBezTo>
                  <a:cubicBezTo>
                    <a:pt x="16471" y="3338"/>
                    <a:pt x="16428" y="3184"/>
                    <a:pt x="16436" y="3166"/>
                  </a:cubicBezTo>
                  <a:cubicBezTo>
                    <a:pt x="16445" y="3147"/>
                    <a:pt x="16453" y="3032"/>
                    <a:pt x="16453" y="2913"/>
                  </a:cubicBezTo>
                  <a:cubicBezTo>
                    <a:pt x="16453" y="2758"/>
                    <a:pt x="16397" y="2720"/>
                    <a:pt x="16258" y="2773"/>
                  </a:cubicBezTo>
                  <a:cubicBezTo>
                    <a:pt x="16113" y="2828"/>
                    <a:pt x="16046" y="2770"/>
                    <a:pt x="16002" y="2551"/>
                  </a:cubicBezTo>
                  <a:cubicBezTo>
                    <a:pt x="15962" y="2353"/>
                    <a:pt x="15930" y="2509"/>
                    <a:pt x="15898" y="3032"/>
                  </a:cubicBezTo>
                  <a:cubicBezTo>
                    <a:pt x="15844" y="3947"/>
                    <a:pt x="15679" y="4116"/>
                    <a:pt x="15638" y="3299"/>
                  </a:cubicBezTo>
                  <a:cubicBezTo>
                    <a:pt x="15622" y="2985"/>
                    <a:pt x="15566" y="2727"/>
                    <a:pt x="15512" y="2727"/>
                  </a:cubicBezTo>
                  <a:cubicBezTo>
                    <a:pt x="15459" y="2727"/>
                    <a:pt x="15435" y="2803"/>
                    <a:pt x="15459" y="2895"/>
                  </a:cubicBezTo>
                  <a:cubicBezTo>
                    <a:pt x="15484" y="2988"/>
                    <a:pt x="15469" y="3204"/>
                    <a:pt x="15426" y="3373"/>
                  </a:cubicBezTo>
                  <a:cubicBezTo>
                    <a:pt x="15353" y="3657"/>
                    <a:pt x="15309" y="3674"/>
                    <a:pt x="14859" y="3590"/>
                  </a:cubicBezTo>
                  <a:cubicBezTo>
                    <a:pt x="14591" y="3541"/>
                    <a:pt x="14322" y="3443"/>
                    <a:pt x="14260" y="3373"/>
                  </a:cubicBezTo>
                  <a:cubicBezTo>
                    <a:pt x="14199" y="3302"/>
                    <a:pt x="14106" y="3283"/>
                    <a:pt x="14053" y="3331"/>
                  </a:cubicBezTo>
                  <a:cubicBezTo>
                    <a:pt x="14000" y="3378"/>
                    <a:pt x="13851" y="3261"/>
                    <a:pt x="13720" y="3071"/>
                  </a:cubicBezTo>
                  <a:cubicBezTo>
                    <a:pt x="13589" y="2881"/>
                    <a:pt x="13446" y="2759"/>
                    <a:pt x="13399" y="2801"/>
                  </a:cubicBezTo>
                  <a:cubicBezTo>
                    <a:pt x="13269" y="2918"/>
                    <a:pt x="12926" y="2599"/>
                    <a:pt x="12999" y="2429"/>
                  </a:cubicBezTo>
                  <a:cubicBezTo>
                    <a:pt x="13040" y="2331"/>
                    <a:pt x="13010" y="2311"/>
                    <a:pt x="12912" y="2366"/>
                  </a:cubicBezTo>
                  <a:cubicBezTo>
                    <a:pt x="12826" y="2413"/>
                    <a:pt x="12728" y="2366"/>
                    <a:pt x="12687" y="2260"/>
                  </a:cubicBezTo>
                  <a:cubicBezTo>
                    <a:pt x="12648" y="2158"/>
                    <a:pt x="12574" y="2086"/>
                    <a:pt x="12523" y="2099"/>
                  </a:cubicBezTo>
                  <a:cubicBezTo>
                    <a:pt x="12471" y="2112"/>
                    <a:pt x="12421" y="1719"/>
                    <a:pt x="12405" y="1193"/>
                  </a:cubicBezTo>
                  <a:cubicBezTo>
                    <a:pt x="12380" y="354"/>
                    <a:pt x="12291" y="-6"/>
                    <a:pt x="1207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9486" t="13450" r="18692" b="12866"/>
            <a:stretch>
              <a:fillRect/>
            </a:stretch>
          </p:blipFill>
          <p:spPr>
            <a:xfrm>
              <a:off x="3921900" y="1183007"/>
              <a:ext cx="2721490" cy="243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597" fill="norm" stroke="1" extrusionOk="0">
                  <a:moveTo>
                    <a:pt x="4417" y="0"/>
                  </a:moveTo>
                  <a:cubicBezTo>
                    <a:pt x="3605" y="-3"/>
                    <a:pt x="2790" y="33"/>
                    <a:pt x="2748" y="109"/>
                  </a:cubicBezTo>
                  <a:cubicBezTo>
                    <a:pt x="2708" y="181"/>
                    <a:pt x="2657" y="179"/>
                    <a:pt x="2579" y="106"/>
                  </a:cubicBezTo>
                  <a:cubicBezTo>
                    <a:pt x="2494" y="27"/>
                    <a:pt x="2452" y="46"/>
                    <a:pt x="2422" y="176"/>
                  </a:cubicBezTo>
                  <a:cubicBezTo>
                    <a:pt x="2388" y="323"/>
                    <a:pt x="2260" y="356"/>
                    <a:pt x="1601" y="384"/>
                  </a:cubicBezTo>
                  <a:cubicBezTo>
                    <a:pt x="19" y="451"/>
                    <a:pt x="-49" y="580"/>
                    <a:pt x="16" y="3450"/>
                  </a:cubicBezTo>
                  <a:cubicBezTo>
                    <a:pt x="41" y="4568"/>
                    <a:pt x="67" y="8934"/>
                    <a:pt x="69" y="13154"/>
                  </a:cubicBezTo>
                  <a:lnTo>
                    <a:pt x="72" y="20829"/>
                  </a:lnTo>
                  <a:lnTo>
                    <a:pt x="289" y="20829"/>
                  </a:lnTo>
                  <a:cubicBezTo>
                    <a:pt x="411" y="20829"/>
                    <a:pt x="670" y="20993"/>
                    <a:pt x="896" y="21213"/>
                  </a:cubicBezTo>
                  <a:lnTo>
                    <a:pt x="1291" y="21597"/>
                  </a:lnTo>
                  <a:lnTo>
                    <a:pt x="3644" y="21548"/>
                  </a:lnTo>
                  <a:lnTo>
                    <a:pt x="5996" y="21498"/>
                  </a:lnTo>
                  <a:lnTo>
                    <a:pt x="6325" y="21164"/>
                  </a:lnTo>
                  <a:lnTo>
                    <a:pt x="6654" y="20829"/>
                  </a:lnTo>
                  <a:lnTo>
                    <a:pt x="7741" y="20829"/>
                  </a:lnTo>
                  <a:cubicBezTo>
                    <a:pt x="8599" y="20829"/>
                    <a:pt x="8848" y="20798"/>
                    <a:pt x="8935" y="20682"/>
                  </a:cubicBezTo>
                  <a:cubicBezTo>
                    <a:pt x="9078" y="20488"/>
                    <a:pt x="8992" y="1196"/>
                    <a:pt x="8847" y="891"/>
                  </a:cubicBezTo>
                  <a:cubicBezTo>
                    <a:pt x="8675" y="529"/>
                    <a:pt x="8241" y="370"/>
                    <a:pt x="7356" y="341"/>
                  </a:cubicBezTo>
                  <a:cubicBezTo>
                    <a:pt x="6332" y="308"/>
                    <a:pt x="6103" y="268"/>
                    <a:pt x="6059" y="120"/>
                  </a:cubicBezTo>
                  <a:cubicBezTo>
                    <a:pt x="6036" y="43"/>
                    <a:pt x="5229" y="3"/>
                    <a:pt x="4417" y="0"/>
                  </a:cubicBezTo>
                  <a:close/>
                  <a:moveTo>
                    <a:pt x="18809" y="2486"/>
                  </a:moveTo>
                  <a:cubicBezTo>
                    <a:pt x="18585" y="2486"/>
                    <a:pt x="18294" y="2494"/>
                    <a:pt x="17922" y="2510"/>
                  </a:cubicBezTo>
                  <a:cubicBezTo>
                    <a:pt x="17250" y="2539"/>
                    <a:pt x="16457" y="2565"/>
                    <a:pt x="16158" y="2567"/>
                  </a:cubicBezTo>
                  <a:cubicBezTo>
                    <a:pt x="15633" y="2570"/>
                    <a:pt x="15615" y="2578"/>
                    <a:pt x="15588" y="2841"/>
                  </a:cubicBezTo>
                  <a:cubicBezTo>
                    <a:pt x="15561" y="3105"/>
                    <a:pt x="15540" y="3116"/>
                    <a:pt x="14793" y="3218"/>
                  </a:cubicBezTo>
                  <a:cubicBezTo>
                    <a:pt x="14369" y="3276"/>
                    <a:pt x="13972" y="3380"/>
                    <a:pt x="13912" y="3447"/>
                  </a:cubicBezTo>
                  <a:cubicBezTo>
                    <a:pt x="13829" y="3541"/>
                    <a:pt x="13806" y="5309"/>
                    <a:pt x="13806" y="11302"/>
                  </a:cubicBezTo>
                  <a:lnTo>
                    <a:pt x="13806" y="19037"/>
                  </a:lnTo>
                  <a:lnTo>
                    <a:pt x="14025" y="19087"/>
                  </a:lnTo>
                  <a:cubicBezTo>
                    <a:pt x="14146" y="19114"/>
                    <a:pt x="14440" y="19365"/>
                    <a:pt x="14680" y="19639"/>
                  </a:cubicBezTo>
                  <a:cubicBezTo>
                    <a:pt x="15043" y="20056"/>
                    <a:pt x="15166" y="20139"/>
                    <a:pt x="15428" y="20139"/>
                  </a:cubicBezTo>
                  <a:cubicBezTo>
                    <a:pt x="15602" y="20139"/>
                    <a:pt x="15787" y="20092"/>
                    <a:pt x="15839" y="20034"/>
                  </a:cubicBezTo>
                  <a:cubicBezTo>
                    <a:pt x="15965" y="19892"/>
                    <a:pt x="17875" y="19889"/>
                    <a:pt x="18000" y="20030"/>
                  </a:cubicBezTo>
                  <a:cubicBezTo>
                    <a:pt x="18221" y="20279"/>
                    <a:pt x="18631" y="20147"/>
                    <a:pt x="19018" y="19703"/>
                  </a:cubicBezTo>
                  <a:cubicBezTo>
                    <a:pt x="19227" y="19464"/>
                    <a:pt x="19389" y="19232"/>
                    <a:pt x="19382" y="19185"/>
                  </a:cubicBezTo>
                  <a:cubicBezTo>
                    <a:pt x="19362" y="19053"/>
                    <a:pt x="19726" y="19023"/>
                    <a:pt x="19858" y="19146"/>
                  </a:cubicBezTo>
                  <a:cubicBezTo>
                    <a:pt x="19934" y="19218"/>
                    <a:pt x="19996" y="19223"/>
                    <a:pt x="20030" y="19161"/>
                  </a:cubicBezTo>
                  <a:cubicBezTo>
                    <a:pt x="20062" y="19102"/>
                    <a:pt x="20325" y="19088"/>
                    <a:pt x="20685" y="19122"/>
                  </a:cubicBezTo>
                  <a:cubicBezTo>
                    <a:pt x="21251" y="19175"/>
                    <a:pt x="21297" y="19164"/>
                    <a:pt x="21399" y="18949"/>
                  </a:cubicBezTo>
                  <a:cubicBezTo>
                    <a:pt x="21484" y="18770"/>
                    <a:pt x="21498" y="17072"/>
                    <a:pt x="21465" y="11182"/>
                  </a:cubicBezTo>
                  <a:cubicBezTo>
                    <a:pt x="21416" y="2368"/>
                    <a:pt x="21551" y="3287"/>
                    <a:pt x="20290" y="3179"/>
                  </a:cubicBezTo>
                  <a:lnTo>
                    <a:pt x="19510" y="3112"/>
                  </a:lnTo>
                  <a:lnTo>
                    <a:pt x="19535" y="2845"/>
                  </a:lnTo>
                  <a:cubicBezTo>
                    <a:pt x="19561" y="2571"/>
                    <a:pt x="19479" y="2485"/>
                    <a:pt x="18809" y="248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4" name="pasted-image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171" r="38334" b="9171"/>
            <a:stretch>
              <a:fillRect/>
            </a:stretch>
          </p:blipFill>
          <p:spPr>
            <a:xfrm>
              <a:off x="7098173" y="1157815"/>
              <a:ext cx="2500096" cy="2484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pasted-image.ti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079" t="26721" r="5079" b="26721"/>
            <a:stretch>
              <a:fillRect/>
            </a:stretch>
          </p:blipFill>
          <p:spPr>
            <a:xfrm rot="2700000">
              <a:off x="9292813" y="792111"/>
              <a:ext cx="2852793" cy="14783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 advClick="1" p14:dur="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16" presetID="23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1" grpId="2"/>
      <p:bldP build="whole" bldLvl="1" animBg="1" rev="0" advAuto="0" spid="166" grpId="3"/>
      <p:bldP build="whole" bldLvl="1" animBg="1" rev="0" advAuto="0" spid="160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